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58"/>
  </p:normalViewPr>
  <p:slideViewPr>
    <p:cSldViewPr snapToGrid="0">
      <p:cViewPr varScale="1">
        <p:scale>
          <a:sx n="105" d="100"/>
          <a:sy n="105" d="100"/>
        </p:scale>
        <p:origin x="184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0335-93D3-89E6-E941-07C4D281E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74BA88-9CAD-0409-CE3D-B68ADFD4CB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637AB-7819-4745-3F83-CA5A83EB9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1C17-6AE5-4F88-86DD-2796CA20CC6B}" type="datetimeFigureOut">
              <a:rPr lang="en-NZ" smtClean="0"/>
              <a:t>4/11/25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D8569-FCD9-D55B-B20D-1B9689EE4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DEE67-B6A3-BD2D-9496-3F4CEC4E4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EE-1B9F-47A6-83FA-444BC21108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9866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5CF5A-BB17-6264-5C04-2845D96BC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E3944-4CDE-CCCF-E331-B3EC18CFB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DCCCE-BAB9-050F-363C-75B261BD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1C17-6AE5-4F88-86DD-2796CA20CC6B}" type="datetimeFigureOut">
              <a:rPr lang="en-NZ" smtClean="0"/>
              <a:t>4/11/25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1499A-2EB9-1A04-1A91-F8A8F56D3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56950-EBED-8111-79FF-620D70780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EE-1B9F-47A6-83FA-444BC21108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6031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B11AF2-6562-C4D0-5097-0F4C3C276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4C1E3F-5E46-D986-F18A-2EADCA3A6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59B9A-CA27-9F0B-9BC7-D3F05BD19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1C17-6AE5-4F88-86DD-2796CA20CC6B}" type="datetimeFigureOut">
              <a:rPr lang="en-NZ" smtClean="0"/>
              <a:t>4/11/25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7E614-E68D-6F97-DE3B-24E0090E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47680-B1BB-0915-7697-882077F7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EE-1B9F-47A6-83FA-444BC21108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7036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1EB06-0F3E-C067-F0B7-74EBF9CB0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3AEB3-B4FA-95BC-9CDB-A95BA382C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701E4-6C8C-EB89-0A87-2D2457ED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1C17-6AE5-4F88-86DD-2796CA20CC6B}" type="datetimeFigureOut">
              <a:rPr lang="en-NZ" smtClean="0"/>
              <a:t>4/11/25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ECDB2-C1F0-3FE4-C186-3E0D4116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B7256-52DF-B738-BF09-BA690409B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EE-1B9F-47A6-83FA-444BC21108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7436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E6CE-9229-C4E7-413C-04D79F01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7C8DBF-5EAF-D2E2-090F-16E2AFDE4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D254C2-93C6-05A0-6A7B-C94872A5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1C17-6AE5-4F88-86DD-2796CA20CC6B}" type="datetimeFigureOut">
              <a:rPr lang="en-NZ" smtClean="0"/>
              <a:t>4/11/25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4221B-5A28-33AA-9AB0-7B11BCBB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8E076-A380-E707-9A71-5DB43A64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EE-1B9F-47A6-83FA-444BC21108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5832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AA29-A192-47AD-6E5B-10953F472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C2454-926F-B2E5-5D54-69EDE52B4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03D816-1D1C-77DE-F2E7-699FB716B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177ED-3DF5-BF2C-D8AC-AB487842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1C17-6AE5-4F88-86DD-2796CA20CC6B}" type="datetimeFigureOut">
              <a:rPr lang="en-NZ" smtClean="0"/>
              <a:t>4/11/25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84F5B8-B05D-5ADF-C6E8-E2614678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70478-B071-AC76-E2DF-16A1AFFF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EE-1B9F-47A6-83FA-444BC21108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266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14963-D1D2-8473-49C8-27AE5A5C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77580-BED5-823E-994C-3DCCDB0E8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95482-5A97-6000-4211-6D13D4555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5EDB9A-5DE5-C0BC-F52B-A14C80E5FB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5AE758-6C93-82A7-90F5-D82E1E8D0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168A07-2572-1B97-E891-8687A72A4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1C17-6AE5-4F88-86DD-2796CA20CC6B}" type="datetimeFigureOut">
              <a:rPr lang="en-NZ" smtClean="0"/>
              <a:t>4/11/25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BCCDF1-DD68-9C73-B40C-B8DD77306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3916D-5966-60CE-121D-465B99B7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EE-1B9F-47A6-83FA-444BC21108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22916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25922-F003-DFF9-E151-81D6BD5F3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50496-1892-A6D8-4BC7-7E320E0C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1C17-6AE5-4F88-86DD-2796CA20CC6B}" type="datetimeFigureOut">
              <a:rPr lang="en-NZ" smtClean="0"/>
              <a:t>4/11/25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9332B-7719-36EA-68D9-3B71375CC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DA7B2-87D0-DBAD-716D-9CC9CCDD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EE-1B9F-47A6-83FA-444BC21108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453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C5D42-A85F-6272-661C-C193E7807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1C17-6AE5-4F88-86DD-2796CA20CC6B}" type="datetimeFigureOut">
              <a:rPr lang="en-NZ" smtClean="0"/>
              <a:t>4/11/25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A1DDA-0DA7-71A4-A901-E194B7C26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583368-5F9C-9E70-6946-F1537A5F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EE-1B9F-47A6-83FA-444BC21108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2140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E6D08-6A08-4B0C-E468-5935CFE7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25CAF-EF37-8AC8-BBCF-EE7ABD03D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4DD8-0F75-734C-7A90-F5C4C7686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F8A8F-3865-3944-25A4-4A6CC2DF1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1C17-6AE5-4F88-86DD-2796CA20CC6B}" type="datetimeFigureOut">
              <a:rPr lang="en-NZ" smtClean="0"/>
              <a:t>4/11/25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DEDE2-A648-2FBF-CEB7-F923B1CE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41FC2-89D9-9EC6-D3F6-52BCEDB3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EE-1B9F-47A6-83FA-444BC21108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550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E653B-4E8D-2EBE-B6C3-E8AB4E714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ADC038-C6D2-94C1-617A-7A230BFD9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BEE47-9A9B-8E8C-6018-68F14DDE4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8C827-2CE1-0FE9-ECB0-E3F9C90B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11C17-6AE5-4F88-86DD-2796CA20CC6B}" type="datetimeFigureOut">
              <a:rPr lang="en-NZ" smtClean="0"/>
              <a:t>4/11/25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8D6AA-DCD9-6044-FD65-0F136B39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0C4F6-EEE0-9244-EA7A-98F316CA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F22EE-1B9F-47A6-83FA-444BC21108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544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1D7DB-FC80-07D0-6D25-F59FC20CE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159D7-02E3-8A1E-FF97-2F0B2F9DF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72033-E448-7459-B27D-91D0EB27F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811C17-6AE5-4F88-86DD-2796CA20CC6B}" type="datetimeFigureOut">
              <a:rPr lang="en-NZ" smtClean="0"/>
              <a:t>4/11/25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A8364-03BC-3875-43AA-C5DD5F643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63A19-7CA8-AEC7-BD25-00E3752A2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F22EE-1B9F-47A6-83FA-444BC21108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770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000A06CC-610E-1463-6913-6EF2BC37B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820" y="2099475"/>
            <a:ext cx="7794457" cy="2103471"/>
          </a:xfrm>
          <a:prstGeom prst="rect">
            <a:avLst/>
          </a:prstGeom>
        </p:spPr>
      </p:pic>
      <p:pic>
        <p:nvPicPr>
          <p:cNvPr id="7" name="Picture 6" descr="A close-up of a microscope&#10;&#10;AI-generated content may be incorrect.">
            <a:extLst>
              <a:ext uri="{FF2B5EF4-FFF2-40B4-BE49-F238E27FC236}">
                <a16:creationId xmlns:a16="http://schemas.microsoft.com/office/drawing/2014/main" id="{9DED9017-0687-F9A2-C11A-0074F6621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4"/>
          <a:stretch>
            <a:fillRect/>
          </a:stretch>
        </p:blipFill>
        <p:spPr>
          <a:xfrm>
            <a:off x="-97536" y="-12192"/>
            <a:ext cx="12301728" cy="1895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114DD8-C2B1-2558-F4D1-0036A1F63066}"/>
              </a:ext>
            </a:extLst>
          </p:cNvPr>
          <p:cNvSpPr txBox="1"/>
          <p:nvPr/>
        </p:nvSpPr>
        <p:spPr>
          <a:xfrm>
            <a:off x="424198" y="365226"/>
            <a:ext cx="99748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placentas? Love pregnancy? Join ANZPRA today!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AF7AC-C62B-A111-F119-5BDB66A1864E}"/>
              </a:ext>
            </a:extLst>
          </p:cNvPr>
          <p:cNvSpPr txBox="1"/>
          <p:nvPr/>
        </p:nvSpPr>
        <p:spPr>
          <a:xfrm>
            <a:off x="115390" y="5728368"/>
            <a:ext cx="11876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NZ" sz="2400" dirty="0">
              <a:solidFill>
                <a:srgbClr val="C00000"/>
              </a:solidFill>
            </a:endParaRPr>
          </a:p>
          <a:p>
            <a:pPr algn="ctr"/>
            <a:r>
              <a:rPr lang="en-NZ" sz="2400" dirty="0">
                <a:solidFill>
                  <a:srgbClr val="C00000"/>
                </a:solidFill>
              </a:rPr>
              <a:t>The more diverse our membership, the more we all learn from each other. We would love to have you as part of our family! </a:t>
            </a:r>
          </a:p>
          <a:p>
            <a:endParaRPr lang="en-NZ" sz="2400" dirty="0">
              <a:solidFill>
                <a:srgbClr val="C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DDF315-A287-714F-64DE-4E5A9856C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7450" y="40893"/>
            <a:ext cx="1458642" cy="14635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ABC0A56-971A-0305-05B8-A1E5A65A7C67}"/>
              </a:ext>
            </a:extLst>
          </p:cNvPr>
          <p:cNvSpPr txBox="1"/>
          <p:nvPr/>
        </p:nvSpPr>
        <p:spPr>
          <a:xfrm>
            <a:off x="9944100" y="1504413"/>
            <a:ext cx="2047875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chemeClr val="bg1"/>
                </a:solidFill>
              </a:rPr>
              <a:t>www.anzpra.org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742902-AEB6-7ED9-DC03-58C2AE00057F}"/>
              </a:ext>
            </a:extLst>
          </p:cNvPr>
          <p:cNvSpPr txBox="1"/>
          <p:nvPr/>
        </p:nvSpPr>
        <p:spPr>
          <a:xfrm>
            <a:off x="4979135" y="4202946"/>
            <a:ext cx="74321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000000"/>
                </a:solidFill>
              </a:defRPr>
            </a:pPr>
            <a:r>
              <a:rPr lang="en-AU" sz="2000" dirty="0"/>
              <a:t>🤝 Connect with a diverse network of placental researchers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AU" sz="2000" dirty="0"/>
              <a:t>📚 Access training &amp; knowledge-sharing opportunities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AU" sz="2000" dirty="0"/>
              <a:t>🏆 Apply for awards supporting Early Career Researchers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AU" sz="2000" dirty="0"/>
              <a:t>🌏 Collaborate across Australia, New Zealand &amp; beyond</a:t>
            </a:r>
          </a:p>
        </p:txBody>
      </p:sp>
      <p:pic>
        <p:nvPicPr>
          <p:cNvPr id="6" name="Picture 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5D44BA79-5C5A-95CE-CBED-9348ABB65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9"/>
          <a:stretch>
            <a:fillRect/>
          </a:stretch>
        </p:blipFill>
        <p:spPr>
          <a:xfrm>
            <a:off x="-17207" y="2586416"/>
            <a:ext cx="3915952" cy="1938422"/>
          </a:xfrm>
          <a:prstGeom prst="rect">
            <a:avLst/>
          </a:prstGeom>
        </p:spPr>
      </p:pic>
      <p:pic>
        <p:nvPicPr>
          <p:cNvPr id="16" name="Picture 15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51E2CE3B-21C8-230C-AB98-162FFC2AB9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41838" b="11261"/>
          <a:stretch>
            <a:fillRect/>
          </a:stretch>
        </p:blipFill>
        <p:spPr>
          <a:xfrm>
            <a:off x="-17208" y="1303267"/>
            <a:ext cx="3915953" cy="1445564"/>
          </a:xfrm>
          <a:prstGeom prst="rect">
            <a:avLst/>
          </a:prstGeom>
        </p:spPr>
      </p:pic>
      <p:pic>
        <p:nvPicPr>
          <p:cNvPr id="4" name="Picture 3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92E0789B-CAF3-D193-00AB-E0E8546C47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7" b="12632"/>
          <a:stretch>
            <a:fillRect/>
          </a:stretch>
        </p:blipFill>
        <p:spPr>
          <a:xfrm>
            <a:off x="-12193" y="4281392"/>
            <a:ext cx="3910937" cy="186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73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74</Words>
  <Application>Microsoft Macintosh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 James</dc:creator>
  <cp:lastModifiedBy>Sarah Marshall</cp:lastModifiedBy>
  <cp:revision>6</cp:revision>
  <dcterms:created xsi:type="dcterms:W3CDTF">2025-08-07T03:04:21Z</dcterms:created>
  <dcterms:modified xsi:type="dcterms:W3CDTF">2025-11-03T22:00:17Z</dcterms:modified>
</cp:coreProperties>
</file>